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D122AD-3803-4CE0-8759-F2A1992A60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BA6252D-8F6F-41E6-9227-EEAD0F887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79E10D-89C5-44FD-9D00-08768AB78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C81C95-DA00-47B4-A5CF-7594EE96C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35F055-A9E4-42D3-95BC-1D1796676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418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0E38C2-1137-41D5-897A-E8B3D5F6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4A9B51-1AE2-4A4D-B440-BB76015966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97FB8C-E9BE-43AF-9DF3-333B25023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5C65CA-E723-4FC7-80CD-9E004DB1E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F2E87D-D3EB-4F63-B5F8-72EDB259A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320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3211E98-169C-42CE-816E-0F15BA9C38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BEDDDA8-9070-4AE6-9F5A-A47F592AB6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227E41-7C8A-408D-8699-0A126AC1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7A5267-E43D-4363-9A8C-9E04334EA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AFE14A-B321-454E-8C02-F244E735A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359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BF0AFB-8461-4A77-9603-3FE872221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24076D0-25F9-4185-B1EE-C28DD2C87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A0BA39-7B5C-4039-AFD0-58C30C4DE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A0935B-B21F-4003-9561-7A6449F0D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B59351-299A-4C79-ABF4-7B648E67B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861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C85901-94E4-45C2-B297-B27B69FAA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3371BD-6B14-41ED-A545-EE2385CF5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430645-8DFA-42A9-AC38-DF437664F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B24911-A722-4FEB-BD7E-1F53FDF8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E830F5-B471-489D-A4FC-9BB62ED25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25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16B53A-3F14-4C4C-A994-06A77C76F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FFC2F4-122E-4021-9ABF-BFC6DDB06C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7F4D592-63BA-4562-B226-47AC31ECE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CE2308-FFB2-4A7D-A4DA-85FBB0B85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9F5857-CD25-48FD-B66B-85CA4B1DE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709D5B-20B8-4712-AA62-CF2DDFD4C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88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629DB3-17FF-419C-AE43-B90A15E11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29F9C8-91BD-4767-B332-1C5BC4302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C2611D0-88A9-4545-8CEC-6894D8378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60C0FB2-922F-45EB-9219-5EE8DF8C9A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E2E51D5-A653-4F98-866C-E2DC183638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095621-DA42-487D-8B68-854376F7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83FA87B-6910-4915-B032-FAC2568A1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DB7BBF9-8401-4E08-89E4-232EE42FC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9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061147-BD9F-4DB3-8555-09D050774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72D0AD7-9E4D-4B0B-9866-20FBF276E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2D85F8-6C16-4255-8F34-2A66B00EC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009ADEB-8B0C-4954-AA0D-297C2D36B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33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EF20A91-2417-4330-8678-D54977BF3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72492DB-62F9-4DD1-AA6D-29D46E00E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0CE8F87-EFC2-4321-937B-70C291F87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35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A2D877-498E-4E0A-ADC2-59C7B8875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DD0732-9609-4C22-9876-9445EA886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076D6B-2719-4306-BB9F-7DE3384FB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9A4389A-EC1F-4DB2-94B5-4A53749BD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79527E-1552-437A-B17E-697889DE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EA0A58A-C96A-47D4-B505-96FB58E5D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48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B679B5-F5E7-4DA4-8DA2-F3A68999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F7A6F43-06AA-4651-9636-C8D9AE0469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A803B1-466E-4F2F-A501-CF8D8AA348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1EC7410-D69B-4516-BCC3-69A11EDCA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EF6EBB-0D9D-47D2-81F8-99CC31E2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35AD5A-2FDB-4104-81B7-8CB85FF96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90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FD3783-166B-4701-80A6-17F7D7D30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2B50BF-EC1E-4C4B-A938-3549FEC73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3FB023-E7BF-4573-B59A-D1FEC7A985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324055-A39C-4CCC-AFE0-5A00F997D9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445FA2-EE66-4DD9-BA1D-1BDD490D62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02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1132095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" name="Forme 1">
            <a:extLst>
              <a:ext uri="{FF2B5EF4-FFF2-40B4-BE49-F238E27FC236}">
                <a16:creationId xmlns:a16="http://schemas.microsoft.com/office/drawing/2014/main" id="{5B5A00FB-C332-4BD1-A46B-2FED95C55DB7}"/>
              </a:ext>
            </a:extLst>
          </p:cNvPr>
          <p:cNvSpPr/>
          <p:nvPr/>
        </p:nvSpPr>
        <p:spPr>
          <a:xfrm>
            <a:off x="6379955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684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1132095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" name="Forme 1">
            <a:extLst>
              <a:ext uri="{FF2B5EF4-FFF2-40B4-BE49-F238E27FC236}">
                <a16:creationId xmlns:a16="http://schemas.microsoft.com/office/drawing/2014/main" id="{5B5A00FB-C332-4BD1-A46B-2FED95C55DB7}"/>
              </a:ext>
            </a:extLst>
          </p:cNvPr>
          <p:cNvSpPr/>
          <p:nvPr/>
        </p:nvSpPr>
        <p:spPr>
          <a:xfrm>
            <a:off x="6482971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6" name="Forme 2">
            <a:extLst>
              <a:ext uri="{FF2B5EF4-FFF2-40B4-BE49-F238E27FC236}">
                <a16:creationId xmlns:a16="http://schemas.microsoft.com/office/drawing/2014/main" id="{B5729046-A86E-4311-82DC-0BE6738F610A}"/>
              </a:ext>
            </a:extLst>
          </p:cNvPr>
          <p:cNvSpPr/>
          <p:nvPr/>
        </p:nvSpPr>
        <p:spPr>
          <a:xfrm>
            <a:off x="4389710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7" name="Forme 2">
            <a:extLst>
              <a:ext uri="{FF2B5EF4-FFF2-40B4-BE49-F238E27FC236}">
                <a16:creationId xmlns:a16="http://schemas.microsoft.com/office/drawing/2014/main" id="{4523C3E4-A5D1-40F7-8847-474165069FA2}"/>
              </a:ext>
            </a:extLst>
          </p:cNvPr>
          <p:cNvSpPr/>
          <p:nvPr/>
        </p:nvSpPr>
        <p:spPr>
          <a:xfrm>
            <a:off x="1803021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8" name="Forme 2">
            <a:extLst>
              <a:ext uri="{FF2B5EF4-FFF2-40B4-BE49-F238E27FC236}">
                <a16:creationId xmlns:a16="http://schemas.microsoft.com/office/drawing/2014/main" id="{C124B0EA-E160-4FBE-BD5E-297553363499}"/>
              </a:ext>
            </a:extLst>
          </p:cNvPr>
          <p:cNvSpPr/>
          <p:nvPr/>
        </p:nvSpPr>
        <p:spPr>
          <a:xfrm>
            <a:off x="4389710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9" name="Forme 2">
            <a:extLst>
              <a:ext uri="{FF2B5EF4-FFF2-40B4-BE49-F238E27FC236}">
                <a16:creationId xmlns:a16="http://schemas.microsoft.com/office/drawing/2014/main" id="{EB560750-2C3F-4009-8D02-8B1D21E28112}"/>
              </a:ext>
            </a:extLst>
          </p:cNvPr>
          <p:cNvSpPr/>
          <p:nvPr/>
        </p:nvSpPr>
        <p:spPr>
          <a:xfrm>
            <a:off x="1744281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6" name="Forme 2">
            <a:extLst>
              <a:ext uri="{FF2B5EF4-FFF2-40B4-BE49-F238E27FC236}">
                <a16:creationId xmlns:a16="http://schemas.microsoft.com/office/drawing/2014/main" id="{E0234A75-9C68-42E7-AD35-F4CF75A37173}"/>
              </a:ext>
            </a:extLst>
          </p:cNvPr>
          <p:cNvSpPr/>
          <p:nvPr/>
        </p:nvSpPr>
        <p:spPr>
          <a:xfrm>
            <a:off x="3099413" y="2881535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4" name="Forme 2">
            <a:extLst>
              <a:ext uri="{FF2B5EF4-FFF2-40B4-BE49-F238E27FC236}">
                <a16:creationId xmlns:a16="http://schemas.microsoft.com/office/drawing/2014/main" id="{DDBFC485-D973-407C-810D-BEE082DBD782}"/>
              </a:ext>
            </a:extLst>
          </p:cNvPr>
          <p:cNvSpPr/>
          <p:nvPr/>
        </p:nvSpPr>
        <p:spPr>
          <a:xfrm>
            <a:off x="9981882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5" name="Forme 2">
            <a:extLst>
              <a:ext uri="{FF2B5EF4-FFF2-40B4-BE49-F238E27FC236}">
                <a16:creationId xmlns:a16="http://schemas.microsoft.com/office/drawing/2014/main" id="{A4BAB873-DC99-4225-AFB2-5BB41F2E1B4F}"/>
              </a:ext>
            </a:extLst>
          </p:cNvPr>
          <p:cNvSpPr/>
          <p:nvPr/>
        </p:nvSpPr>
        <p:spPr>
          <a:xfrm>
            <a:off x="7395193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6" name="Forme 2">
            <a:extLst>
              <a:ext uri="{FF2B5EF4-FFF2-40B4-BE49-F238E27FC236}">
                <a16:creationId xmlns:a16="http://schemas.microsoft.com/office/drawing/2014/main" id="{9C9968B3-AC54-4928-89C3-1706DD2EDCE8}"/>
              </a:ext>
            </a:extLst>
          </p:cNvPr>
          <p:cNvSpPr/>
          <p:nvPr/>
        </p:nvSpPr>
        <p:spPr>
          <a:xfrm>
            <a:off x="9981882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7" name="Forme 2">
            <a:extLst>
              <a:ext uri="{FF2B5EF4-FFF2-40B4-BE49-F238E27FC236}">
                <a16:creationId xmlns:a16="http://schemas.microsoft.com/office/drawing/2014/main" id="{057E5034-1F43-4BB6-B5C7-96F79BB9F3D5}"/>
              </a:ext>
            </a:extLst>
          </p:cNvPr>
          <p:cNvSpPr/>
          <p:nvPr/>
        </p:nvSpPr>
        <p:spPr>
          <a:xfrm>
            <a:off x="7336453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8" name="Forme 2">
            <a:extLst>
              <a:ext uri="{FF2B5EF4-FFF2-40B4-BE49-F238E27FC236}">
                <a16:creationId xmlns:a16="http://schemas.microsoft.com/office/drawing/2014/main" id="{AA4D8718-DD53-480F-AF7D-824D3EFC2414}"/>
              </a:ext>
            </a:extLst>
          </p:cNvPr>
          <p:cNvSpPr/>
          <p:nvPr/>
        </p:nvSpPr>
        <p:spPr>
          <a:xfrm>
            <a:off x="8691585" y="2881535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9791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1132095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" name="Forme 1">
            <a:extLst>
              <a:ext uri="{FF2B5EF4-FFF2-40B4-BE49-F238E27FC236}">
                <a16:creationId xmlns:a16="http://schemas.microsoft.com/office/drawing/2014/main" id="{5B5A00FB-C332-4BD1-A46B-2FED95C55DB7}"/>
              </a:ext>
            </a:extLst>
          </p:cNvPr>
          <p:cNvSpPr/>
          <p:nvPr/>
        </p:nvSpPr>
        <p:spPr>
          <a:xfrm>
            <a:off x="6379955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6" name="Forme 2">
            <a:extLst>
              <a:ext uri="{FF2B5EF4-FFF2-40B4-BE49-F238E27FC236}">
                <a16:creationId xmlns:a16="http://schemas.microsoft.com/office/drawing/2014/main" id="{B5729046-A86E-4311-82DC-0BE6738F610A}"/>
              </a:ext>
            </a:extLst>
          </p:cNvPr>
          <p:cNvSpPr/>
          <p:nvPr/>
        </p:nvSpPr>
        <p:spPr>
          <a:xfrm>
            <a:off x="4389710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7" name="Forme 2">
            <a:extLst>
              <a:ext uri="{FF2B5EF4-FFF2-40B4-BE49-F238E27FC236}">
                <a16:creationId xmlns:a16="http://schemas.microsoft.com/office/drawing/2014/main" id="{4523C3E4-A5D1-40F7-8847-474165069FA2}"/>
              </a:ext>
            </a:extLst>
          </p:cNvPr>
          <p:cNvSpPr/>
          <p:nvPr/>
        </p:nvSpPr>
        <p:spPr>
          <a:xfrm>
            <a:off x="1803021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8" name="Forme 2">
            <a:extLst>
              <a:ext uri="{FF2B5EF4-FFF2-40B4-BE49-F238E27FC236}">
                <a16:creationId xmlns:a16="http://schemas.microsoft.com/office/drawing/2014/main" id="{C124B0EA-E160-4FBE-BD5E-297553363499}"/>
              </a:ext>
            </a:extLst>
          </p:cNvPr>
          <p:cNvSpPr/>
          <p:nvPr/>
        </p:nvSpPr>
        <p:spPr>
          <a:xfrm>
            <a:off x="4389710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9" name="Forme 2">
            <a:extLst>
              <a:ext uri="{FF2B5EF4-FFF2-40B4-BE49-F238E27FC236}">
                <a16:creationId xmlns:a16="http://schemas.microsoft.com/office/drawing/2014/main" id="{EB560750-2C3F-4009-8D02-8B1D21E28112}"/>
              </a:ext>
            </a:extLst>
          </p:cNvPr>
          <p:cNvSpPr/>
          <p:nvPr/>
        </p:nvSpPr>
        <p:spPr>
          <a:xfrm>
            <a:off x="1744281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4" name="Forme 2">
            <a:extLst>
              <a:ext uri="{FF2B5EF4-FFF2-40B4-BE49-F238E27FC236}">
                <a16:creationId xmlns:a16="http://schemas.microsoft.com/office/drawing/2014/main" id="{DDBFC485-D973-407C-810D-BEE082DBD782}"/>
              </a:ext>
            </a:extLst>
          </p:cNvPr>
          <p:cNvSpPr/>
          <p:nvPr/>
        </p:nvSpPr>
        <p:spPr>
          <a:xfrm>
            <a:off x="9878866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5" name="Forme 2">
            <a:extLst>
              <a:ext uri="{FF2B5EF4-FFF2-40B4-BE49-F238E27FC236}">
                <a16:creationId xmlns:a16="http://schemas.microsoft.com/office/drawing/2014/main" id="{A4BAB873-DC99-4225-AFB2-5BB41F2E1B4F}"/>
              </a:ext>
            </a:extLst>
          </p:cNvPr>
          <p:cNvSpPr/>
          <p:nvPr/>
        </p:nvSpPr>
        <p:spPr>
          <a:xfrm>
            <a:off x="7292177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6" name="Forme 2">
            <a:extLst>
              <a:ext uri="{FF2B5EF4-FFF2-40B4-BE49-F238E27FC236}">
                <a16:creationId xmlns:a16="http://schemas.microsoft.com/office/drawing/2014/main" id="{9C9968B3-AC54-4928-89C3-1706DD2EDCE8}"/>
              </a:ext>
            </a:extLst>
          </p:cNvPr>
          <p:cNvSpPr/>
          <p:nvPr/>
        </p:nvSpPr>
        <p:spPr>
          <a:xfrm>
            <a:off x="9878866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7" name="Forme 2">
            <a:extLst>
              <a:ext uri="{FF2B5EF4-FFF2-40B4-BE49-F238E27FC236}">
                <a16:creationId xmlns:a16="http://schemas.microsoft.com/office/drawing/2014/main" id="{057E5034-1F43-4BB6-B5C7-96F79BB9F3D5}"/>
              </a:ext>
            </a:extLst>
          </p:cNvPr>
          <p:cNvSpPr/>
          <p:nvPr/>
        </p:nvSpPr>
        <p:spPr>
          <a:xfrm>
            <a:off x="7233437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693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1132095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" name="Forme 1">
            <a:extLst>
              <a:ext uri="{FF2B5EF4-FFF2-40B4-BE49-F238E27FC236}">
                <a16:creationId xmlns:a16="http://schemas.microsoft.com/office/drawing/2014/main" id="{5B5A00FB-C332-4BD1-A46B-2FED95C55DB7}"/>
              </a:ext>
            </a:extLst>
          </p:cNvPr>
          <p:cNvSpPr/>
          <p:nvPr/>
        </p:nvSpPr>
        <p:spPr>
          <a:xfrm>
            <a:off x="6372046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6" name="Forme 2">
            <a:extLst>
              <a:ext uri="{FF2B5EF4-FFF2-40B4-BE49-F238E27FC236}">
                <a16:creationId xmlns:a16="http://schemas.microsoft.com/office/drawing/2014/main" id="{B5729046-A86E-4311-82DC-0BE6738F610A}"/>
              </a:ext>
            </a:extLst>
          </p:cNvPr>
          <p:cNvSpPr/>
          <p:nvPr/>
        </p:nvSpPr>
        <p:spPr>
          <a:xfrm>
            <a:off x="4389710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9" name="Forme 2">
            <a:extLst>
              <a:ext uri="{FF2B5EF4-FFF2-40B4-BE49-F238E27FC236}">
                <a16:creationId xmlns:a16="http://schemas.microsoft.com/office/drawing/2014/main" id="{EB560750-2C3F-4009-8D02-8B1D21E28112}"/>
              </a:ext>
            </a:extLst>
          </p:cNvPr>
          <p:cNvSpPr/>
          <p:nvPr/>
        </p:nvSpPr>
        <p:spPr>
          <a:xfrm>
            <a:off x="1744281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6" name="Forme 2">
            <a:extLst>
              <a:ext uri="{FF2B5EF4-FFF2-40B4-BE49-F238E27FC236}">
                <a16:creationId xmlns:a16="http://schemas.microsoft.com/office/drawing/2014/main" id="{E0234A75-9C68-42E7-AD35-F4CF75A37173}"/>
              </a:ext>
            </a:extLst>
          </p:cNvPr>
          <p:cNvSpPr/>
          <p:nvPr/>
        </p:nvSpPr>
        <p:spPr>
          <a:xfrm>
            <a:off x="3099413" y="2881535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4" name="Forme 2">
            <a:extLst>
              <a:ext uri="{FF2B5EF4-FFF2-40B4-BE49-F238E27FC236}">
                <a16:creationId xmlns:a16="http://schemas.microsoft.com/office/drawing/2014/main" id="{DDBFC485-D973-407C-810D-BEE082DBD782}"/>
              </a:ext>
            </a:extLst>
          </p:cNvPr>
          <p:cNvSpPr/>
          <p:nvPr/>
        </p:nvSpPr>
        <p:spPr>
          <a:xfrm>
            <a:off x="9870957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7" name="Forme 2">
            <a:extLst>
              <a:ext uri="{FF2B5EF4-FFF2-40B4-BE49-F238E27FC236}">
                <a16:creationId xmlns:a16="http://schemas.microsoft.com/office/drawing/2014/main" id="{057E5034-1F43-4BB6-B5C7-96F79BB9F3D5}"/>
              </a:ext>
            </a:extLst>
          </p:cNvPr>
          <p:cNvSpPr/>
          <p:nvPr/>
        </p:nvSpPr>
        <p:spPr>
          <a:xfrm>
            <a:off x="7225528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8" name="Forme 2">
            <a:extLst>
              <a:ext uri="{FF2B5EF4-FFF2-40B4-BE49-F238E27FC236}">
                <a16:creationId xmlns:a16="http://schemas.microsoft.com/office/drawing/2014/main" id="{AA4D8718-DD53-480F-AF7D-824D3EFC2414}"/>
              </a:ext>
            </a:extLst>
          </p:cNvPr>
          <p:cNvSpPr/>
          <p:nvPr/>
        </p:nvSpPr>
        <p:spPr>
          <a:xfrm>
            <a:off x="8580660" y="2881535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4044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1132095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" name="Forme 1">
            <a:extLst>
              <a:ext uri="{FF2B5EF4-FFF2-40B4-BE49-F238E27FC236}">
                <a16:creationId xmlns:a16="http://schemas.microsoft.com/office/drawing/2014/main" id="{5B5A00FB-C332-4BD1-A46B-2FED95C55DB7}"/>
              </a:ext>
            </a:extLst>
          </p:cNvPr>
          <p:cNvSpPr/>
          <p:nvPr/>
        </p:nvSpPr>
        <p:spPr>
          <a:xfrm>
            <a:off x="6379957" y="1091372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6" name="Forme 2">
            <a:extLst>
              <a:ext uri="{FF2B5EF4-FFF2-40B4-BE49-F238E27FC236}">
                <a16:creationId xmlns:a16="http://schemas.microsoft.com/office/drawing/2014/main" id="{B5729046-A86E-4311-82DC-0BE6738F610A}"/>
              </a:ext>
            </a:extLst>
          </p:cNvPr>
          <p:cNvSpPr/>
          <p:nvPr/>
        </p:nvSpPr>
        <p:spPr>
          <a:xfrm>
            <a:off x="4389710" y="145069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9" name="Forme 2">
            <a:extLst>
              <a:ext uri="{FF2B5EF4-FFF2-40B4-BE49-F238E27FC236}">
                <a16:creationId xmlns:a16="http://schemas.microsoft.com/office/drawing/2014/main" id="{EB560750-2C3F-4009-8D02-8B1D21E28112}"/>
              </a:ext>
            </a:extLst>
          </p:cNvPr>
          <p:cNvSpPr/>
          <p:nvPr/>
        </p:nvSpPr>
        <p:spPr>
          <a:xfrm>
            <a:off x="1744281" y="4191568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4" name="Forme 2">
            <a:extLst>
              <a:ext uri="{FF2B5EF4-FFF2-40B4-BE49-F238E27FC236}">
                <a16:creationId xmlns:a16="http://schemas.microsoft.com/office/drawing/2014/main" id="{DDBFC485-D973-407C-810D-BEE082DBD782}"/>
              </a:ext>
            </a:extLst>
          </p:cNvPr>
          <p:cNvSpPr/>
          <p:nvPr/>
        </p:nvSpPr>
        <p:spPr>
          <a:xfrm>
            <a:off x="9878868" y="1453045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7" name="Forme 2">
            <a:extLst>
              <a:ext uri="{FF2B5EF4-FFF2-40B4-BE49-F238E27FC236}">
                <a16:creationId xmlns:a16="http://schemas.microsoft.com/office/drawing/2014/main" id="{057E5034-1F43-4BB6-B5C7-96F79BB9F3D5}"/>
              </a:ext>
            </a:extLst>
          </p:cNvPr>
          <p:cNvSpPr/>
          <p:nvPr/>
        </p:nvSpPr>
        <p:spPr>
          <a:xfrm>
            <a:off x="7233439" y="4193915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6964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1132095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" name="Forme 1">
            <a:extLst>
              <a:ext uri="{FF2B5EF4-FFF2-40B4-BE49-F238E27FC236}">
                <a16:creationId xmlns:a16="http://schemas.microsoft.com/office/drawing/2014/main" id="{5B5A00FB-C332-4BD1-A46B-2FED95C55DB7}"/>
              </a:ext>
            </a:extLst>
          </p:cNvPr>
          <p:cNvSpPr/>
          <p:nvPr/>
        </p:nvSpPr>
        <p:spPr>
          <a:xfrm>
            <a:off x="6379957" y="1089025"/>
            <a:ext cx="4679950" cy="467995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36" name="Forme 2">
            <a:extLst>
              <a:ext uri="{FF2B5EF4-FFF2-40B4-BE49-F238E27FC236}">
                <a16:creationId xmlns:a16="http://schemas.microsoft.com/office/drawing/2014/main" id="{E0234A75-9C68-42E7-AD35-F4CF75A37173}"/>
              </a:ext>
            </a:extLst>
          </p:cNvPr>
          <p:cNvSpPr/>
          <p:nvPr/>
        </p:nvSpPr>
        <p:spPr>
          <a:xfrm>
            <a:off x="3099413" y="2881535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8" name="Forme 2">
            <a:extLst>
              <a:ext uri="{FF2B5EF4-FFF2-40B4-BE49-F238E27FC236}">
                <a16:creationId xmlns:a16="http://schemas.microsoft.com/office/drawing/2014/main" id="{AA4D8718-DD53-480F-AF7D-824D3EFC2414}"/>
              </a:ext>
            </a:extLst>
          </p:cNvPr>
          <p:cNvSpPr/>
          <p:nvPr/>
        </p:nvSpPr>
        <p:spPr>
          <a:xfrm>
            <a:off x="8588571" y="2881535"/>
            <a:ext cx="795131" cy="1310033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8936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Grand écran</PresentationFormat>
  <Paragraphs>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Raphael Martineau</dc:creator>
  <cp:lastModifiedBy>Raphael Martineau</cp:lastModifiedBy>
  <cp:revision>5</cp:revision>
  <cp:lastPrinted>2024-11-05T21:05:42Z</cp:lastPrinted>
  <dcterms:created xsi:type="dcterms:W3CDTF">2024-11-05T20:19:34Z</dcterms:created>
  <dcterms:modified xsi:type="dcterms:W3CDTF">2024-11-05T21:06:58Z</dcterms:modified>
</cp:coreProperties>
</file>